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2" r:id="rId1"/>
  </p:sldMasterIdLst>
  <p:notesMasterIdLst>
    <p:notesMasterId r:id="rId15"/>
  </p:notesMasterIdLst>
  <p:sldIdLst>
    <p:sldId id="256" r:id="rId2"/>
    <p:sldId id="257" r:id="rId3"/>
    <p:sldId id="5634" r:id="rId4"/>
    <p:sldId id="258" r:id="rId5"/>
    <p:sldId id="259" r:id="rId6"/>
    <p:sldId id="260" r:id="rId7"/>
    <p:sldId id="5635" r:id="rId8"/>
    <p:sldId id="5636" r:id="rId9"/>
    <p:sldId id="5637" r:id="rId10"/>
    <p:sldId id="5638" r:id="rId11"/>
    <p:sldId id="5639" r:id="rId12"/>
    <p:sldId id="5640" r:id="rId13"/>
    <p:sldId id="564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7573A"/>
    <a:srgbClr val="325035"/>
    <a:srgbClr val="2F4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510" autoAdjust="0"/>
  </p:normalViewPr>
  <p:slideViewPr>
    <p:cSldViewPr snapToGrid="0">
      <p:cViewPr>
        <p:scale>
          <a:sx n="78" d="100"/>
          <a:sy n="78" d="100"/>
        </p:scale>
        <p:origin x="-39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30B19-302D-4A04-A6B9-E9BB8AE4FCC2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A9F21-7D6D-4A4D-A23E-D7E880285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3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AF1407-33CD-FC47-8D94-AD9AAC50A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8E70BC-1A60-0B4E-906F-872F75D3E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DAF3EF-D5FB-FA4A-9CFD-A1C86FAFA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4F66-9158-174B-938E-2BD8331292AB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8D19D6-8503-6945-BAB1-A6159EA40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C4FDF6-1932-3A46-B67A-F0A1D2A5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DB23-DFDA-9F4B-91C5-A7766761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9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FF92F2-AD55-F047-B22C-E2669009B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EB2294C-1CB9-2941-9A48-ADEB30CDA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D31477-05D6-6B48-866A-3A61098B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4F66-9158-174B-938E-2BD8331292AB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21367D-D850-7A4C-8408-62B8B57FC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58B64B-760A-A846-9966-F7D1DE48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DB23-DFDA-9F4B-91C5-A7766761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1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F4C287D-0075-B94F-9828-412C956E4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5490AB-5E2F-5C40-BF25-3467AF8E1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C993FD-4139-5745-8DE0-2270712E2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4F66-9158-174B-938E-2BD8331292AB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90B73C-EEEF-FE4F-B618-DA772F7E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914FFE-A9DC-A144-A98E-118304008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DB23-DFDA-9F4B-91C5-A7766761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1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AC5803-A3D2-5F41-A52D-722FE5AEA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AA58B8-761B-174E-9536-4F918D5C7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F517FF-2FA4-BA47-B877-057B65DE6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4F66-9158-174B-938E-2BD8331292AB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4A36CC-7B9C-314F-B09A-7FF7C69F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855DFC-5062-744D-875F-A5CB3CF51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DB23-DFDA-9F4B-91C5-A7766761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0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9F8DA8-D9DA-9441-B042-B737175A1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E9455E2-39C6-FA4E-85B2-1D751466B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D35B1B-BEF8-9248-BE30-38D2197F1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4F66-9158-174B-938E-2BD8331292AB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5A53F5-F2C2-274C-A014-217AF538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5D2610-F71B-1644-A13A-C029F34B5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DB23-DFDA-9F4B-91C5-A7766761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0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FA64A0-3E8E-D540-9D92-F263AC698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2D7A27-46FE-704E-84AD-D8819B370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E3A13C-6F4B-8648-8C04-EB55A3872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652FEC-FA40-6D48-AB39-B91DF77B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4F66-9158-174B-938E-2BD8331292AB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22B8F0-97CF-CD43-B5A0-E35A58E9B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BB29F1-D444-374C-954A-8EEBFB17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DB23-DFDA-9F4B-91C5-A7766761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5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5061CC-D6F9-374F-8CC4-A064B0D8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FE6B2C-3D77-8444-8AFD-E0C2C75A3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36522B2-0174-AC43-8A30-58E687A8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31F337D-E53C-3840-BBA8-0628DAC012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0F10D49-D575-E541-8E51-DC8F45E36B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368A482-DA82-3E41-9B79-AB958E6F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4F66-9158-174B-938E-2BD8331292AB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CD8AD48-6D69-F045-986F-BD7E27422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E0A44FB-D38F-E640-B28B-28564407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DB23-DFDA-9F4B-91C5-A7766761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F10D46-721E-574C-B0CC-FB3A5BE1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A93C353-2A33-634D-B78E-7F9E235F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4F66-9158-174B-938E-2BD8331292AB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23B38C3-F645-F144-A9B3-89695791B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DCCB38C-00EF-9C46-A968-8FD67AD9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DB23-DFDA-9F4B-91C5-A7766761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2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E2610FD-C6FB-D044-9568-A199FF5B7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4F66-9158-174B-938E-2BD8331292AB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7FDDDF6-6CA7-6E4B-98FF-AAAF8524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E73FF13-77CB-B54B-BEC2-D3F86DD2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DB23-DFDA-9F4B-91C5-A7766761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1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C52590-CA5E-AF4A-9958-E64005FB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4E6E1C-EE60-FD45-BD28-9546BE969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EB7B77F-FCC0-554A-B0CF-7F5DA8F37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930E1C-6B9E-7D4B-B346-9CAAB9E7C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4F66-9158-174B-938E-2BD8331292AB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3824EA-8527-8749-97E4-3CF470597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A0B642-056F-1C41-AB9B-13F9108C1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DB23-DFDA-9F4B-91C5-A7766761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1C54B7-1A7D-4B43-8B84-EA3425B7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263E0F2-48E2-C842-A241-7A5BD7ECC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A6DB53-DE7C-0048-93CA-9983F95FC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39134DC-9E20-3A43-BEAD-2B29236D6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4F66-9158-174B-938E-2BD8331292AB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3B641F-FCFE-CA4A-9B68-68F0E72F8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905AB1-2933-854D-89E1-57A035CFE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DB23-DFDA-9F4B-91C5-A7766761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7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0FCD2C0-8660-7442-8E44-D30F629E7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F21670-34B8-EB47-B95B-398DFFE96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2B22FC-9848-9541-8140-4A3D7C9BA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A4F66-9158-174B-938E-2BD8331292AB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6F2040-567D-DA44-A6AE-51FC4E671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697BDF-2E2B-884F-9E26-CCDC9FE3C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DDB23-DFDA-9F4B-91C5-A7766761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9FB2CE9-E757-E04F-B754-110E95A0D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9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E4591FE-A234-4343-83C1-813B02CC2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3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DD7532-6229-B543-9F4F-4FB754631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7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D002A2-A138-314A-B647-948F0CF5D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7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E4591FE-A234-4343-83C1-813B02CC2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7BEB14-7379-6203-4E01-AA97DF6B33C0}"/>
              </a:ext>
            </a:extLst>
          </p:cNvPr>
          <p:cNvSpPr txBox="1"/>
          <p:nvPr/>
        </p:nvSpPr>
        <p:spPr>
          <a:xfrm>
            <a:off x="8878529" y="4857135"/>
            <a:ext cx="1188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(X3)</a:t>
            </a:r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xmlns="" id="{12E4CCFF-838C-41A2-CBCE-55A6E014544C}"/>
              </a:ext>
            </a:extLst>
          </p:cNvPr>
          <p:cNvSpPr/>
          <p:nvPr/>
        </p:nvSpPr>
        <p:spPr>
          <a:xfrm>
            <a:off x="11543071" y="6381135"/>
            <a:ext cx="481781" cy="36379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78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6D4B0F2-B586-984D-B6AC-D526C9CEC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2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6D4B0F2-B586-984D-B6AC-D526C9CEC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9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DD7532-6229-B543-9F4F-4FB754631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4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D002A2-A138-314A-B647-948F0CF5D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3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E4591FE-A234-4343-83C1-813B02CC2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6D4B0F2-B586-984D-B6AC-D526C9CEC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0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DD7532-6229-B543-9F4F-4FB754631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0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D002A2-A138-314A-B647-948F0CF5D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2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2362</TotalTime>
  <Words>3</Words>
  <Application>Microsoft Office PowerPoint</Application>
  <PresentationFormat>Custom</PresentationFormat>
  <Paragraphs>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Qianqian Chen</dc:creator>
  <cp:lastModifiedBy>wangps</cp:lastModifiedBy>
  <cp:revision>350</cp:revision>
  <dcterms:created xsi:type="dcterms:W3CDTF">2018-06-05T19:05:47Z</dcterms:created>
  <dcterms:modified xsi:type="dcterms:W3CDTF">2024-09-01T02:01:22Z</dcterms:modified>
</cp:coreProperties>
</file>